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ontserrat" panose="020B0604020202020204" charset="0"/>
      <p:regular r:id="rId12"/>
      <p:bold r:id="rId13"/>
      <p:italic r:id="rId14"/>
      <p:boldItalic r:id="rId15"/>
    </p:embeddedFont>
    <p:embeddedFont>
      <p:font typeface="La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3699532ba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3699532ba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3a51978c2_6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3a51978c2_6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3699532ba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3699532ba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63a51978c2_4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63a51978c2_4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3699532ba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3699532ba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3a51978c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3a51978c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3a51978c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3a51978c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3a51978c2_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3a51978c2_4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Windows Investigations 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352550" y="315730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look into Metadata</a:t>
            </a:r>
            <a:endParaRPr sz="1800"/>
          </a:p>
        </p:txBody>
      </p:sp>
      <p:sp>
        <p:nvSpPr>
          <p:cNvPr id="136" name="Google Shape;136;p13"/>
          <p:cNvSpPr txBox="1"/>
          <p:nvPr/>
        </p:nvSpPr>
        <p:spPr>
          <a:xfrm>
            <a:off x="3537150" y="3858600"/>
            <a:ext cx="5452800" cy="9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By :   Michael Karr,  Guan Ming Chee, &amp; Zane Salam,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/>
        </p:nvSpPr>
        <p:spPr>
          <a:xfrm>
            <a:off x="3116700" y="431200"/>
            <a:ext cx="2910600" cy="8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Meet our group</a:t>
            </a:r>
            <a:endParaRPr sz="3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1326024" y="3767250"/>
            <a:ext cx="1893300" cy="3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Michael Karr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7300" y="1472300"/>
            <a:ext cx="1649175" cy="219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4"/>
          <p:cNvSpPr txBox="1"/>
          <p:nvPr/>
        </p:nvSpPr>
        <p:spPr>
          <a:xfrm>
            <a:off x="6027300" y="3767250"/>
            <a:ext cx="1993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Zane Salam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6" name="Google Shape;14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7413" y="1472300"/>
            <a:ext cx="1649174" cy="219889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4"/>
          <p:cNvSpPr txBox="1"/>
          <p:nvPr/>
        </p:nvSpPr>
        <p:spPr>
          <a:xfrm>
            <a:off x="3698100" y="3767250"/>
            <a:ext cx="19932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Guan Ming Chee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6" name="Picture 2" descr="https://lh3.googleusercontent.com/4gQ1AcD9vdI9V61iNdvT70e-fetSvAPC-X0zi-Uwu4OQOB-q_MeCWhDeuz4PReZeUno50OGew5siyQhNTr1RItfGhf4y8BCLII3IWL_uq-BznU0S8_dYu3OI1HEL8nw-0DVpqfIYd4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693" y="1479933"/>
            <a:ext cx="1654007" cy="2191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Metadata?</a:t>
            </a:r>
            <a:endParaRPr/>
          </a:p>
        </p:txBody>
      </p:sp>
      <p:sp>
        <p:nvSpPr>
          <p:cNvPr id="153" name="Google Shape;153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Metadata is data about data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Some common examples are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Name of the person who created the file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The time the file was last accessed 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The time the file was last opened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How long a word document has been worked on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Metadata important?</a:t>
            </a:r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Metadata contains a lot of crucial information that can change the course of an investigation.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It could help prove that somebody is either guilty or innocent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Data like who created a file  and when it was created or last accessed could make or break a case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Metadata important?</a:t>
            </a:r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It could even affect the lives of students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If your friend sends you an assignment and your teacher decides to look at the metadata it could shower that a different user created the document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There is a chance that you could get a zero on the assignment.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378075" y="4206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Downloading the correct files</a:t>
            </a:r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First step is to download the files you need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Go to the github link that was sent around yesterday and download it, if not done so already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There should be a zip file called workshopFiles.zip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Inside the zip file there should be two file types</a:t>
            </a:r>
            <a:endParaRPr sz="1800"/>
          </a:p>
          <a:p>
            <a:pPr marL="1828800" lvl="3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.docx and .jpg files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Extract the files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Windows Metadata</a:t>
            </a:r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will be looking at the metadata of a windows file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We will be viewing the metadata in two different ways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The first will be by right clicking the file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The second will be from within the word file itself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After we have viewed the metadata we will look at ways to remove it.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Metadata from images</a:t>
            </a:r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will be looking at four different images for examples of Metadata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All four photos are the same Image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One photo hasn't had its metadata edited in anyway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One photo has had it’s metadata removed by us</a:t>
            </a:r>
            <a:endParaRPr sz="180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The last two have had there metadata stripped by various social media websites.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>
            <a:spLocks noGrp="1"/>
          </p:cNvSpPr>
          <p:nvPr>
            <p:ph type="ctrTitle"/>
          </p:nvPr>
        </p:nvSpPr>
        <p:spPr>
          <a:xfrm>
            <a:off x="3011450" y="1578400"/>
            <a:ext cx="5543100" cy="17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Questions?</a:t>
            </a:r>
            <a:endParaRPr sz="7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</Words>
  <Application>Microsoft Office PowerPoint</Application>
  <PresentationFormat>On-screen Show (16:9)</PresentationFormat>
  <Paragraphs>42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Montserrat</vt:lpstr>
      <vt:lpstr>Lato</vt:lpstr>
      <vt:lpstr>Arial</vt:lpstr>
      <vt:lpstr>Focus</vt:lpstr>
      <vt:lpstr>Windows Investigations </vt:lpstr>
      <vt:lpstr>PowerPoint Presentation</vt:lpstr>
      <vt:lpstr>What is Metadata?</vt:lpstr>
      <vt:lpstr>Why is Metadata important?</vt:lpstr>
      <vt:lpstr>Why is Metadata important?</vt:lpstr>
      <vt:lpstr>Downloading the correct files</vt:lpstr>
      <vt:lpstr>Windows Metadata</vt:lpstr>
      <vt:lpstr>Metadata from images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Investigations </dc:title>
  <dc:creator>Karr,Michael K</dc:creator>
  <cp:lastModifiedBy>Karr,Michael K</cp:lastModifiedBy>
  <cp:revision>1</cp:revision>
  <dcterms:modified xsi:type="dcterms:W3CDTF">2019-09-24T03:03:25Z</dcterms:modified>
</cp:coreProperties>
</file>